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1: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4: Numeric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5: Boolean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6: String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7: Composite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8: Composite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9: Composite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10: Composite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11: Special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12: Special Data Types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13: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14: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3: Numeric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2023-09-07T14:13:42Z</dcterms:created>
  <dcterms:modified xsi:type="dcterms:W3CDTF">2023-09-07T14:13:42Z</dcterms:modified>
</cp:coreProperties>
</file>